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2" r:id="rId3"/>
    <p:sldId id="261" r:id="rId4"/>
    <p:sldId id="259" r:id="rId5"/>
    <p:sldId id="258" r:id="rId6"/>
    <p:sldId id="260" r:id="rId7"/>
    <p:sldId id="264" r:id="rId8"/>
    <p:sldId id="263" r:id="rId9"/>
    <p:sldId id="257" r:id="rId10"/>
  </p:sldIdLst>
  <p:sldSz cx="9902825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E8CB"/>
    <a:srgbClr val="770030"/>
    <a:srgbClr val="D08F34"/>
    <a:srgbClr val="CFB98D"/>
    <a:srgbClr val="760000"/>
    <a:srgbClr val="3B0000"/>
    <a:srgbClr val="D28608"/>
    <a:srgbClr val="AD8A44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3" d="100"/>
          <a:sy n="83" d="100"/>
        </p:scale>
        <p:origin x="1416" y="78"/>
      </p:cViewPr>
      <p:guideLst>
        <p:guide orient="horz" pos="2160"/>
        <p:guide pos="3119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1122363"/>
            <a:ext cx="841740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7853" y="3602038"/>
            <a:ext cx="74271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3841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6020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662" y="1709740"/>
            <a:ext cx="854118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662" y="4589465"/>
            <a:ext cx="85411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71925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819" y="1825625"/>
            <a:ext cx="4208701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05" y="1825625"/>
            <a:ext cx="4208701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4817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109" y="365127"/>
            <a:ext cx="8541187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110" y="1681163"/>
            <a:ext cx="418935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110" y="2505075"/>
            <a:ext cx="4189358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3306" y="1681163"/>
            <a:ext cx="420999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3306" y="2505075"/>
            <a:ext cx="4209990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5234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8635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2446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109" y="457200"/>
            <a:ext cx="319391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9991" y="987427"/>
            <a:ext cx="501330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109" y="2057400"/>
            <a:ext cx="319391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3554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109" y="457200"/>
            <a:ext cx="319391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09991" y="987427"/>
            <a:ext cx="5013305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109" y="2057400"/>
            <a:ext cx="319391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9566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29086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710" y="365125"/>
            <a:ext cx="2135297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820" y="365125"/>
            <a:ext cx="6282105" cy="5811838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025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819" y="365127"/>
            <a:ext cx="85411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819" y="1825625"/>
            <a:ext cx="85411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0819" y="6356352"/>
            <a:ext cx="22281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DF8F6-C12A-4281-9199-65CF80F1C80A}" type="datetimeFigureOut">
              <a:rPr lang="x-none" smtClean="0"/>
              <a:t>02/02/2022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311" y="6356352"/>
            <a:ext cx="3342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3870" y="6356352"/>
            <a:ext cx="22281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0C992-8174-4DD7-8FDC-B7168C279F0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2180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A979902-0893-4D50-9ABD-AA1B785492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9" y="0"/>
            <a:ext cx="9916893" cy="6858000"/>
          </a:xfrm>
          <a:prstGeom prst="rect">
            <a:avLst/>
          </a:prstGeom>
        </p:spPr>
      </p:pic>
      <p:sp>
        <p:nvSpPr>
          <p:cNvPr id="4" name="Rectangle 14">
            <a:extLst>
              <a:ext uri="{FF2B5EF4-FFF2-40B4-BE49-F238E27FC236}">
                <a16:creationId xmlns:a16="http://schemas.microsoft.com/office/drawing/2014/main" id="{3D56D6CA-1D6F-4BB1-AF58-43F0A05A9A1E}"/>
              </a:ext>
            </a:extLst>
          </p:cNvPr>
          <p:cNvSpPr/>
          <p:nvPr/>
        </p:nvSpPr>
        <p:spPr>
          <a:xfrm>
            <a:off x="7019351" y="4599199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1800" dirty="0">
                <a:solidFill>
                  <a:srgbClr val="D28608"/>
                </a:solidFill>
                <a:cs typeface="Khalid Art bold" pitchFamily="2" charset="-78"/>
              </a:rPr>
              <a:t>الأستاذ: موقع </a:t>
            </a:r>
            <a:r>
              <a:rPr lang="ar-MA" sz="1800" dirty="0">
                <a:solidFill>
                  <a:srgbClr val="D28608"/>
                </a:solidFill>
                <a:cs typeface="Khalid Art bold" pitchFamily="2" charset="-78"/>
              </a:rPr>
              <a:t>تحميل سوفت</a:t>
            </a:r>
            <a:endParaRPr lang="fr-FR" sz="1800" dirty="0">
              <a:solidFill>
                <a:srgbClr val="D28608"/>
              </a:solidFill>
              <a:cs typeface="Khalid Art bold" pitchFamily="2" charset="-78"/>
            </a:endParaRPr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239A3D38-3BFB-4194-8E2D-EC37BACF1B0D}"/>
              </a:ext>
            </a:extLst>
          </p:cNvPr>
          <p:cNvSpPr/>
          <p:nvPr/>
        </p:nvSpPr>
        <p:spPr>
          <a:xfrm>
            <a:off x="337802" y="4617851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1800" dirty="0">
                <a:solidFill>
                  <a:srgbClr val="D28608"/>
                </a:solidFill>
                <a:cs typeface="Khalid Art bold" pitchFamily="2" charset="-78"/>
              </a:rPr>
              <a:t>المدير:</a:t>
            </a:r>
            <a:endParaRPr lang="fr-FR" sz="1800" dirty="0">
              <a:solidFill>
                <a:srgbClr val="D28608"/>
              </a:solidFill>
              <a:cs typeface="Khalid Art bold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A3A5ECB-C5CD-445A-82A2-A3E0CA09B6B2}"/>
              </a:ext>
            </a:extLst>
          </p:cNvPr>
          <p:cNvSpPr/>
          <p:nvPr/>
        </p:nvSpPr>
        <p:spPr>
          <a:xfrm>
            <a:off x="170365" y="2382210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b="1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b="1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8C02F569-7CBA-4FBC-A4C9-A21895F888E7}"/>
              </a:ext>
            </a:extLst>
          </p:cNvPr>
          <p:cNvSpPr/>
          <p:nvPr/>
        </p:nvSpPr>
        <p:spPr>
          <a:xfrm>
            <a:off x="293449" y="2609333"/>
            <a:ext cx="9233488" cy="19851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18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18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r>
              <a:rPr lang="ar-DZ" sz="18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1800" dirty="0">
                <a:solidFill>
                  <a:srgbClr val="D28608"/>
                </a:solidFill>
                <a:cs typeface="Khalid Art bold" pitchFamily="2" charset="-78"/>
              </a:rPr>
              <a:t>تحميل سوفت</a:t>
            </a: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sz="20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</a:p>
        </p:txBody>
      </p:sp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747E84B-669B-4E5B-B4D9-49098519E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50" y="784114"/>
            <a:ext cx="4717912" cy="88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5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8CCC927-4140-42C6-B3A1-B76A4DCEF0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2825" cy="6912000"/>
          </a:xfrm>
          <a:prstGeom prst="rect">
            <a:avLst/>
          </a:prstGeom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7A732E1B-963C-40FB-B682-5317718EFD55}"/>
              </a:ext>
            </a:extLst>
          </p:cNvPr>
          <p:cNvSpPr/>
          <p:nvPr/>
        </p:nvSpPr>
        <p:spPr>
          <a:xfrm>
            <a:off x="7019351" y="4599199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1800" dirty="0">
                <a:cs typeface="Khalid Art bold" pitchFamily="2" charset="-78"/>
              </a:rPr>
              <a:t>الأستاذ</a:t>
            </a:r>
            <a:r>
              <a:rPr lang="ar-DZ" sz="18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: </a:t>
            </a:r>
            <a:endParaRPr lang="fr-FR" sz="1800" dirty="0">
              <a:solidFill>
                <a:srgbClr val="7030A0"/>
              </a:solidFill>
              <a:cs typeface="Khalid Art bold" pitchFamily="2" charset="-78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BCDACFA5-5B99-4546-A2F6-124791C47281}"/>
              </a:ext>
            </a:extLst>
          </p:cNvPr>
          <p:cNvSpPr/>
          <p:nvPr/>
        </p:nvSpPr>
        <p:spPr>
          <a:xfrm>
            <a:off x="337802" y="4617851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1800" dirty="0">
                <a:cs typeface="Khalid Art bold" pitchFamily="2" charset="-78"/>
              </a:rPr>
              <a:t>المدير</a:t>
            </a:r>
            <a:r>
              <a:rPr lang="ar-DZ" sz="18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:</a:t>
            </a:r>
            <a:endParaRPr lang="fr-FR" sz="1200" dirty="0">
              <a:solidFill>
                <a:srgbClr val="FF0000"/>
              </a:solidFill>
              <a:cs typeface="Khalid Art bold" pitchFamily="2" charset="-78"/>
            </a:endParaRPr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8D9317E4-E60E-4BA4-82B1-4FDE9C416EE2}"/>
              </a:ext>
            </a:extLst>
          </p:cNvPr>
          <p:cNvSpPr/>
          <p:nvPr/>
        </p:nvSpPr>
        <p:spPr>
          <a:xfrm>
            <a:off x="170365" y="2382210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b="1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b="1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14" name="مستطيل 7">
            <a:extLst>
              <a:ext uri="{FF2B5EF4-FFF2-40B4-BE49-F238E27FC236}">
                <a16:creationId xmlns:a16="http://schemas.microsoft.com/office/drawing/2014/main" id="{770386E5-41C5-4ECC-AE06-B140C88480EB}"/>
              </a:ext>
            </a:extLst>
          </p:cNvPr>
          <p:cNvSpPr/>
          <p:nvPr/>
        </p:nvSpPr>
        <p:spPr>
          <a:xfrm>
            <a:off x="293449" y="2609333"/>
            <a:ext cx="9233488" cy="19851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24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4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r>
              <a:rPr lang="ar-DZ" sz="20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0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endParaRPr lang="ar-MA" sz="2000" dirty="0">
              <a:solidFill>
                <a:srgbClr val="0070C0"/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sz="20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</a:p>
        </p:txBody>
      </p:sp>
    </p:spTree>
    <p:extLst>
      <p:ext uri="{BB962C8B-B14F-4D97-AF65-F5344CB8AC3E}">
        <p14:creationId xmlns:p14="http://schemas.microsoft.com/office/powerpoint/2010/main" val="364322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1041408-D1A6-4A28-B44E-21DD44CAA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902825" cy="6858000"/>
          </a:xfrm>
          <a:prstGeom prst="rect">
            <a:avLst/>
          </a:prstGeom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A5A05EB8-0FEC-47CA-970E-31C9435BCD4F}"/>
              </a:ext>
            </a:extLst>
          </p:cNvPr>
          <p:cNvSpPr/>
          <p:nvPr/>
        </p:nvSpPr>
        <p:spPr>
          <a:xfrm>
            <a:off x="6281932" y="4636949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1800" dirty="0">
                <a:solidFill>
                  <a:srgbClr val="AD8A44"/>
                </a:solidFill>
                <a:cs typeface="Khalid Art bold" pitchFamily="2" charset="-78"/>
              </a:rPr>
              <a:t>الأستاذ:</a:t>
            </a:r>
            <a:endParaRPr lang="fr-FR" sz="1800" dirty="0">
              <a:solidFill>
                <a:srgbClr val="AD8A44"/>
              </a:solidFill>
              <a:cs typeface="Khalid Art bold" pitchFamily="2" charset="-78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133A69A0-8351-4F10-BB15-B781D1BA9D1E}"/>
              </a:ext>
            </a:extLst>
          </p:cNvPr>
          <p:cNvSpPr/>
          <p:nvPr/>
        </p:nvSpPr>
        <p:spPr>
          <a:xfrm>
            <a:off x="1262106" y="4656837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1800" dirty="0">
                <a:solidFill>
                  <a:srgbClr val="AD8A44"/>
                </a:solidFill>
                <a:cs typeface="Khalid Art bold" pitchFamily="2" charset="-78"/>
              </a:rPr>
              <a:t>المدير:</a:t>
            </a:r>
            <a:endParaRPr lang="fr-FR" sz="1800" dirty="0">
              <a:solidFill>
                <a:srgbClr val="AD8A44"/>
              </a:solidFill>
              <a:cs typeface="Khalid Art bold" pitchFamily="2" charset="-78"/>
            </a:endParaRPr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ED790979-F0A8-4B1A-A331-996517A9879E}"/>
              </a:ext>
            </a:extLst>
          </p:cNvPr>
          <p:cNvSpPr/>
          <p:nvPr/>
        </p:nvSpPr>
        <p:spPr>
          <a:xfrm>
            <a:off x="790327" y="5726641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b="1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b="1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14" name="مستطيل 7">
            <a:extLst>
              <a:ext uri="{FF2B5EF4-FFF2-40B4-BE49-F238E27FC236}">
                <a16:creationId xmlns:a16="http://schemas.microsoft.com/office/drawing/2014/main" id="{AA4FF101-12BC-42EF-A389-76D60450D51E}"/>
              </a:ext>
            </a:extLst>
          </p:cNvPr>
          <p:cNvSpPr/>
          <p:nvPr/>
        </p:nvSpPr>
        <p:spPr>
          <a:xfrm>
            <a:off x="293449" y="2609333"/>
            <a:ext cx="9233488" cy="19851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24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4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r>
              <a:rPr lang="ar-DZ" sz="20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0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endParaRPr lang="ar-MA" sz="2000" dirty="0">
              <a:solidFill>
                <a:srgbClr val="AD8A44"/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sz="20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</a:p>
        </p:txBody>
      </p:sp>
    </p:spTree>
    <p:extLst>
      <p:ext uri="{BB962C8B-B14F-4D97-AF65-F5344CB8AC3E}">
        <p14:creationId xmlns:p14="http://schemas.microsoft.com/office/powerpoint/2010/main" val="1172518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>
            <a:extLst>
              <a:ext uri="{FF2B5EF4-FFF2-40B4-BE49-F238E27FC236}">
                <a16:creationId xmlns:a16="http://schemas.microsoft.com/office/drawing/2014/main" id="{7AFC39F8-940D-4EAB-9FBD-72A0E5054A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2825" cy="6870969"/>
          </a:xfrm>
          <a:prstGeom prst="rect">
            <a:avLst/>
          </a:prstGeom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76C9F11A-6C70-439A-89EB-6FE333181878}"/>
              </a:ext>
            </a:extLst>
          </p:cNvPr>
          <p:cNvSpPr/>
          <p:nvPr/>
        </p:nvSpPr>
        <p:spPr>
          <a:xfrm>
            <a:off x="5868977" y="4980178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1800" dirty="0">
                <a:cs typeface="Khalid Art bold" pitchFamily="2" charset="-78"/>
              </a:rPr>
              <a:t>الأستاذ</a:t>
            </a:r>
            <a:r>
              <a:rPr lang="ar-DZ" sz="18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:</a:t>
            </a:r>
            <a:endParaRPr lang="fr-FR" sz="1800" dirty="0">
              <a:solidFill>
                <a:srgbClr val="7030A0"/>
              </a:solidFill>
              <a:cs typeface="Khalid Art bold" pitchFamily="2" charset="-78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BFA03F48-421E-4038-ADE3-D240CB57A52F}"/>
              </a:ext>
            </a:extLst>
          </p:cNvPr>
          <p:cNvSpPr/>
          <p:nvPr/>
        </p:nvSpPr>
        <p:spPr>
          <a:xfrm>
            <a:off x="1119467" y="4980178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1800" dirty="0">
                <a:cs typeface="Khalid Art bold" pitchFamily="2" charset="-78"/>
              </a:rPr>
              <a:t>المدير</a:t>
            </a:r>
            <a:r>
              <a:rPr lang="ar-DZ" sz="18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:</a:t>
            </a:r>
            <a:endParaRPr lang="fr-FR" sz="1200" dirty="0">
              <a:solidFill>
                <a:srgbClr val="FF0000"/>
              </a:solidFill>
              <a:cs typeface="Khalid Art bold" pitchFamily="2" charset="-78"/>
            </a:endParaRPr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9F3F82AF-B682-4146-BBDC-EA048D7189C8}"/>
              </a:ext>
            </a:extLst>
          </p:cNvPr>
          <p:cNvSpPr/>
          <p:nvPr/>
        </p:nvSpPr>
        <p:spPr>
          <a:xfrm>
            <a:off x="922532" y="1087874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14" name="مستطيل 7">
            <a:extLst>
              <a:ext uri="{FF2B5EF4-FFF2-40B4-BE49-F238E27FC236}">
                <a16:creationId xmlns:a16="http://schemas.microsoft.com/office/drawing/2014/main" id="{FB4151BA-638E-4514-A585-01D465D0C260}"/>
              </a:ext>
            </a:extLst>
          </p:cNvPr>
          <p:cNvSpPr/>
          <p:nvPr/>
        </p:nvSpPr>
        <p:spPr>
          <a:xfrm>
            <a:off x="588416" y="2379466"/>
            <a:ext cx="8332616" cy="25821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24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4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endParaRPr lang="ar-MA" sz="24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rgbClr val="D28608"/>
                </a:solidFill>
                <a:cs typeface="Khalid Art bold" pitchFamily="2" charset="-78"/>
              </a:rPr>
              <a:t> موقع </a:t>
            </a:r>
            <a:r>
              <a:rPr lang="ar-MA" sz="20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sz="20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</a:p>
        </p:txBody>
      </p:sp>
    </p:spTree>
    <p:extLst>
      <p:ext uri="{BB962C8B-B14F-4D97-AF65-F5344CB8AC3E}">
        <p14:creationId xmlns:p14="http://schemas.microsoft.com/office/powerpoint/2010/main" val="3924038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5B43232-3CBE-41C1-9D2C-4E61369884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91" y="0"/>
            <a:ext cx="9928816" cy="6858000"/>
          </a:xfrm>
          <a:prstGeom prst="rect">
            <a:avLst/>
          </a:prstGeom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0194B668-FB91-4119-8B07-3C8F6702BFBB}"/>
              </a:ext>
            </a:extLst>
          </p:cNvPr>
          <p:cNvSpPr/>
          <p:nvPr/>
        </p:nvSpPr>
        <p:spPr>
          <a:xfrm>
            <a:off x="7019351" y="4599199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1800" dirty="0">
                <a:solidFill>
                  <a:srgbClr val="760000"/>
                </a:solidFill>
                <a:cs typeface="Khalid Art bold" pitchFamily="2" charset="-78"/>
              </a:rPr>
              <a:t>الأستاذ:</a:t>
            </a:r>
            <a:endParaRPr lang="fr-FR" sz="1800" dirty="0">
              <a:solidFill>
                <a:srgbClr val="760000"/>
              </a:solidFill>
              <a:cs typeface="Khalid Art bold" pitchFamily="2" charset="-78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4A3BB01A-4A58-480F-86AB-96F80ABCF65E}"/>
              </a:ext>
            </a:extLst>
          </p:cNvPr>
          <p:cNvSpPr/>
          <p:nvPr/>
        </p:nvSpPr>
        <p:spPr>
          <a:xfrm>
            <a:off x="337802" y="4617851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1800" dirty="0">
                <a:solidFill>
                  <a:srgbClr val="760000"/>
                </a:solidFill>
                <a:cs typeface="Khalid Art bold" pitchFamily="2" charset="-78"/>
              </a:rPr>
              <a:t>المدير:</a:t>
            </a:r>
            <a:endParaRPr lang="fr-FR" sz="1800" dirty="0">
              <a:solidFill>
                <a:srgbClr val="760000"/>
              </a:solidFill>
              <a:cs typeface="Khalid Art bold" pitchFamily="2" charset="-78"/>
            </a:endParaRPr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9A81402D-5999-4CF7-B7E7-4EF56E87CBC5}"/>
              </a:ext>
            </a:extLst>
          </p:cNvPr>
          <p:cNvSpPr/>
          <p:nvPr/>
        </p:nvSpPr>
        <p:spPr>
          <a:xfrm>
            <a:off x="170365" y="2382210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14" name="مستطيل 7">
            <a:extLst>
              <a:ext uri="{FF2B5EF4-FFF2-40B4-BE49-F238E27FC236}">
                <a16:creationId xmlns:a16="http://schemas.microsoft.com/office/drawing/2014/main" id="{971BBCCB-AEBE-4E6D-AFB9-B6DAC309F263}"/>
              </a:ext>
            </a:extLst>
          </p:cNvPr>
          <p:cNvSpPr/>
          <p:nvPr/>
        </p:nvSpPr>
        <p:spPr>
          <a:xfrm>
            <a:off x="293449" y="2609333"/>
            <a:ext cx="9233488" cy="19851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20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0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r>
              <a:rPr lang="ar-DZ" sz="20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0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endParaRPr lang="ar-MA" sz="2000" dirty="0">
              <a:solidFill>
                <a:srgbClr val="760000"/>
              </a:solidFill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sz="20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</a:p>
        </p:txBody>
      </p:sp>
      <p:pic>
        <p:nvPicPr>
          <p:cNvPr id="15" name="Image 1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55637EB-703E-46E7-9479-2404065AA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647" y="1074491"/>
            <a:ext cx="3823092" cy="71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53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>
            <a:extLst>
              <a:ext uri="{FF2B5EF4-FFF2-40B4-BE49-F238E27FC236}">
                <a16:creationId xmlns:a16="http://schemas.microsoft.com/office/drawing/2014/main" id="{FCB0567E-6A91-4E9E-B31C-EF1D2DBF93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2825" cy="6872068"/>
          </a:xfrm>
          <a:prstGeom prst="rect">
            <a:avLst/>
          </a:prstGeom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C274466E-FB99-495E-8F93-638F30589DA8}"/>
              </a:ext>
            </a:extLst>
          </p:cNvPr>
          <p:cNvSpPr/>
          <p:nvPr/>
        </p:nvSpPr>
        <p:spPr>
          <a:xfrm>
            <a:off x="6444164" y="4829359"/>
            <a:ext cx="275708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2000" dirty="0">
                <a:solidFill>
                  <a:srgbClr val="D08F34"/>
                </a:solidFill>
                <a:cs typeface="Khalid Art bold" pitchFamily="2" charset="-78"/>
              </a:rPr>
              <a:t>الأستاذ:</a:t>
            </a:r>
            <a:endParaRPr lang="fr-FR" sz="2000" dirty="0">
              <a:solidFill>
                <a:srgbClr val="D08F34"/>
              </a:solidFill>
              <a:cs typeface="Khalid Art bold" pitchFamily="2" charset="-78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DDD2B65D-12B3-4C88-B372-CB6D7BDE22E8}"/>
              </a:ext>
            </a:extLst>
          </p:cNvPr>
          <p:cNvSpPr/>
          <p:nvPr/>
        </p:nvSpPr>
        <p:spPr>
          <a:xfrm>
            <a:off x="927738" y="4804292"/>
            <a:ext cx="275708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2000" dirty="0">
                <a:solidFill>
                  <a:srgbClr val="D08F34"/>
                </a:solidFill>
                <a:cs typeface="Khalid Art bold" pitchFamily="2" charset="-78"/>
              </a:rPr>
              <a:t>المدير:</a:t>
            </a:r>
            <a:endParaRPr lang="fr-FR" sz="2000" dirty="0">
              <a:solidFill>
                <a:srgbClr val="D08F34"/>
              </a:solidFill>
              <a:cs typeface="Khalid Art bold" pitchFamily="2" charset="-78"/>
            </a:endParaRPr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308B31FC-EB8F-4117-BC85-9DC991F44E1A}"/>
              </a:ext>
            </a:extLst>
          </p:cNvPr>
          <p:cNvSpPr/>
          <p:nvPr/>
        </p:nvSpPr>
        <p:spPr>
          <a:xfrm>
            <a:off x="170365" y="2382210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b="1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b="1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14" name="مستطيل 7">
            <a:extLst>
              <a:ext uri="{FF2B5EF4-FFF2-40B4-BE49-F238E27FC236}">
                <a16:creationId xmlns:a16="http://schemas.microsoft.com/office/drawing/2014/main" id="{6C3B8C28-AA24-464A-A129-E52C894306F0}"/>
              </a:ext>
            </a:extLst>
          </p:cNvPr>
          <p:cNvSpPr/>
          <p:nvPr/>
        </p:nvSpPr>
        <p:spPr>
          <a:xfrm>
            <a:off x="293449" y="2609333"/>
            <a:ext cx="9233488" cy="22159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24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4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r>
              <a:rPr lang="ar-DZ" sz="24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4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endParaRPr lang="ar-MA" sz="2000" dirty="0">
              <a:solidFill>
                <a:srgbClr val="D08F34"/>
              </a:solidFill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  <a:endParaRPr lang="ar-DZ" sz="2000" dirty="0"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</p:txBody>
      </p:sp>
      <p:pic>
        <p:nvPicPr>
          <p:cNvPr id="15" name="Image 1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2286B0E-E39D-49DE-A41C-46AFFC0BE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304" y="502553"/>
            <a:ext cx="3465182" cy="64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30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3">
            <a:extLst>
              <a:ext uri="{FF2B5EF4-FFF2-40B4-BE49-F238E27FC236}">
                <a16:creationId xmlns:a16="http://schemas.microsoft.com/office/drawing/2014/main" id="{DB38FD59-1C2E-4867-99E3-73D0CB3B3C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2824" cy="6858000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73C82666-78D9-47F3-9568-EA48AFDB7E33}"/>
              </a:ext>
            </a:extLst>
          </p:cNvPr>
          <p:cNvSpPr/>
          <p:nvPr/>
        </p:nvSpPr>
        <p:spPr>
          <a:xfrm>
            <a:off x="6246425" y="4769084"/>
            <a:ext cx="275708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2000" dirty="0">
                <a:solidFill>
                  <a:srgbClr val="D08F34"/>
                </a:solidFill>
                <a:cs typeface="Khalid Art bold" pitchFamily="2" charset="-78"/>
              </a:rPr>
              <a:t>الأستاذ:</a:t>
            </a:r>
            <a:endParaRPr lang="fr-FR" sz="2000" dirty="0">
              <a:solidFill>
                <a:srgbClr val="D08F34"/>
              </a:solidFill>
              <a:cs typeface="Khalid Art bold" pitchFamily="2" charset="-78"/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96416406-3632-4E46-A2B4-5A262994EF48}"/>
              </a:ext>
            </a:extLst>
          </p:cNvPr>
          <p:cNvSpPr/>
          <p:nvPr/>
        </p:nvSpPr>
        <p:spPr>
          <a:xfrm>
            <a:off x="899312" y="4799862"/>
            <a:ext cx="275708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2000" dirty="0">
                <a:solidFill>
                  <a:srgbClr val="D08F34"/>
                </a:solidFill>
                <a:cs typeface="Khalid Art bold" pitchFamily="2" charset="-78"/>
              </a:rPr>
              <a:t>المدير:</a:t>
            </a:r>
            <a:endParaRPr lang="fr-FR" sz="2000" dirty="0">
              <a:solidFill>
                <a:srgbClr val="D08F34"/>
              </a:solidFill>
              <a:cs typeface="Khalid Art bold" pitchFamily="2" charset="-78"/>
            </a:endParaRPr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96A1FA10-9ED4-4EB7-8B50-A9F58AD87B5C}"/>
              </a:ext>
            </a:extLst>
          </p:cNvPr>
          <p:cNvSpPr/>
          <p:nvPr/>
        </p:nvSpPr>
        <p:spPr>
          <a:xfrm>
            <a:off x="583320" y="2124657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12" name="مستطيل 7">
            <a:extLst>
              <a:ext uri="{FF2B5EF4-FFF2-40B4-BE49-F238E27FC236}">
                <a16:creationId xmlns:a16="http://schemas.microsoft.com/office/drawing/2014/main" id="{8FD7FCDC-4B5E-4CDB-AD25-1648C076CCAD}"/>
              </a:ext>
            </a:extLst>
          </p:cNvPr>
          <p:cNvSpPr/>
          <p:nvPr/>
        </p:nvSpPr>
        <p:spPr>
          <a:xfrm>
            <a:off x="293449" y="2609333"/>
            <a:ext cx="9233488" cy="19851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20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0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r>
              <a:rPr lang="ar-DZ" sz="20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0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endParaRPr lang="ar-MA" sz="2000" dirty="0">
              <a:solidFill>
                <a:srgbClr val="D08F34"/>
              </a:solidFill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sz="20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</a:p>
        </p:txBody>
      </p:sp>
      <p:pic>
        <p:nvPicPr>
          <p:cNvPr id="13" name="Image 1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183BF9C-8360-41B2-9F7A-9BEA1199E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729" y="590995"/>
            <a:ext cx="3229208" cy="6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8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74A0623C-EA15-4C29-96C2-7570427F4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7092"/>
            <a:ext cx="9902825" cy="6858000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A5DECDB9-B93B-4FA0-97E7-2A8679D86514}"/>
              </a:ext>
            </a:extLst>
          </p:cNvPr>
          <p:cNvSpPr/>
          <p:nvPr/>
        </p:nvSpPr>
        <p:spPr>
          <a:xfrm>
            <a:off x="5347330" y="4821615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1800" dirty="0">
                <a:solidFill>
                  <a:srgbClr val="770030"/>
                </a:solidFill>
                <a:cs typeface="Khalid Art bold" pitchFamily="2" charset="-78"/>
              </a:rPr>
              <a:t>الأستاذ:</a:t>
            </a:r>
            <a:endParaRPr lang="fr-FR" sz="1800" dirty="0">
              <a:solidFill>
                <a:srgbClr val="770030"/>
              </a:solidFill>
              <a:cs typeface="Khalid Art bold" pitchFamily="2" charset="-78"/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A2E2C7AE-1EBE-4423-8236-73064B7E77FE}"/>
              </a:ext>
            </a:extLst>
          </p:cNvPr>
          <p:cNvSpPr/>
          <p:nvPr/>
        </p:nvSpPr>
        <p:spPr>
          <a:xfrm>
            <a:off x="1148963" y="4843067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1800" dirty="0">
                <a:solidFill>
                  <a:srgbClr val="770030"/>
                </a:solidFill>
                <a:cs typeface="Khalid Art bold" pitchFamily="2" charset="-78"/>
              </a:rPr>
              <a:t>المدير:</a:t>
            </a:r>
            <a:endParaRPr lang="fr-FR" sz="1800" dirty="0">
              <a:solidFill>
                <a:srgbClr val="770030"/>
              </a:solidFill>
              <a:cs typeface="Khalid Art bold" pitchFamily="2" charset="-78"/>
            </a:endParaRPr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8A6E0113-87E1-477B-ADDD-4994B10D099F}"/>
              </a:ext>
            </a:extLst>
          </p:cNvPr>
          <p:cNvSpPr/>
          <p:nvPr/>
        </p:nvSpPr>
        <p:spPr>
          <a:xfrm>
            <a:off x="937281" y="2054158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12" name="مستطيل 7">
            <a:extLst>
              <a:ext uri="{FF2B5EF4-FFF2-40B4-BE49-F238E27FC236}">
                <a16:creationId xmlns:a16="http://schemas.microsoft.com/office/drawing/2014/main" id="{7B427EC6-71A1-4709-A8F4-644141B29D29}"/>
              </a:ext>
            </a:extLst>
          </p:cNvPr>
          <p:cNvSpPr/>
          <p:nvPr/>
        </p:nvSpPr>
        <p:spPr>
          <a:xfrm>
            <a:off x="293449" y="2609333"/>
            <a:ext cx="9233488" cy="19851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18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18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4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r>
              <a:rPr lang="ar-DZ" sz="18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18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endParaRPr lang="ar-MA" sz="1800" dirty="0">
              <a:solidFill>
                <a:srgbClr val="770030"/>
              </a:solidFill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sz="20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</a:p>
        </p:txBody>
      </p:sp>
      <p:pic>
        <p:nvPicPr>
          <p:cNvPr id="13" name="Image 1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679B1D1-6CD6-4F12-A32F-A790830D6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874" y="59618"/>
            <a:ext cx="3344041" cy="67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8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">
            <a:extLst>
              <a:ext uri="{FF2B5EF4-FFF2-40B4-BE49-F238E27FC236}">
                <a16:creationId xmlns:a16="http://schemas.microsoft.com/office/drawing/2014/main" id="{31D50B69-1DCE-4370-BC36-77B5AF8E84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2824" cy="6858000"/>
          </a:xfrm>
          <a:prstGeom prst="rect">
            <a:avLst/>
          </a:prstGeom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12292CBD-70BA-481C-9326-6C8FED3494C3}"/>
              </a:ext>
            </a:extLst>
          </p:cNvPr>
          <p:cNvSpPr/>
          <p:nvPr/>
        </p:nvSpPr>
        <p:spPr>
          <a:xfrm>
            <a:off x="6385170" y="4707412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ar-DZ" sz="1800" dirty="0">
                <a:cs typeface="Khalid Art bold" pitchFamily="2" charset="-78"/>
              </a:rPr>
              <a:t>الأستاذ:</a:t>
            </a:r>
            <a:endParaRPr lang="fr-FR" sz="1800" dirty="0">
              <a:cs typeface="Khalid Art bold" pitchFamily="2" charset="-78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92D8A54A-6DAE-42C3-808F-AB5951E3E383}"/>
              </a:ext>
            </a:extLst>
          </p:cNvPr>
          <p:cNvSpPr/>
          <p:nvPr/>
        </p:nvSpPr>
        <p:spPr>
          <a:xfrm>
            <a:off x="1018059" y="4705214"/>
            <a:ext cx="2757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/>
            <a:r>
              <a:rPr lang="fr-FR" sz="1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cs typeface="Khalid Art bold" pitchFamily="2" charset="-78"/>
              </a:rPr>
              <a:t> </a:t>
            </a:r>
            <a:r>
              <a:rPr lang="ar-DZ" sz="1800" dirty="0">
                <a:cs typeface="Khalid Art bold" pitchFamily="2" charset="-78"/>
              </a:rPr>
              <a:t>المدير:</a:t>
            </a:r>
            <a:endParaRPr lang="fr-FR" sz="1800" dirty="0">
              <a:cs typeface="Khalid Art bold" pitchFamily="2" charset="-78"/>
            </a:endParaRPr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C0CD03ED-646C-486B-8CCC-573CFBD9BB1E}"/>
              </a:ext>
            </a:extLst>
          </p:cNvPr>
          <p:cNvSpPr/>
          <p:nvPr/>
        </p:nvSpPr>
        <p:spPr>
          <a:xfrm>
            <a:off x="3621885" y="6025062"/>
            <a:ext cx="265905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DZ" sz="16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السنة الدراسية:</a:t>
            </a:r>
            <a:r>
              <a:rPr lang="fr-FR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DZ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 </a:t>
            </a:r>
            <a:r>
              <a:rPr lang="ar-MA" sz="1600" dirty="0">
                <a:latin typeface="Traditional Arabic" pitchFamily="18" charset="-78"/>
                <a:ea typeface="GE SS Two Medium" panose="020A0503020102020204" pitchFamily="18" charset="-78"/>
                <a:cs typeface="Traditional Arabic" pitchFamily="18" charset="-78"/>
              </a:rPr>
              <a:t>2022/2021</a:t>
            </a:r>
            <a:endParaRPr lang="ar-DZ" sz="1200" dirty="0">
              <a:latin typeface="AbdoMaster-Medium" panose="02000500030000020004" pitchFamily="50" charset="-78"/>
              <a:ea typeface="GE SS Two Medium" panose="020A0503020102020204" pitchFamily="18" charset="-78"/>
              <a:cs typeface="AbdoMaster-Medium" panose="02000500030000020004" pitchFamily="50" charset="-78"/>
            </a:endParaRPr>
          </a:p>
        </p:txBody>
      </p:sp>
      <p:sp>
        <p:nvSpPr>
          <p:cNvPr id="14" name="مستطيل 7">
            <a:extLst>
              <a:ext uri="{FF2B5EF4-FFF2-40B4-BE49-F238E27FC236}">
                <a16:creationId xmlns:a16="http://schemas.microsoft.com/office/drawing/2014/main" id="{9C96129F-BFD3-4068-B265-3A5085A15482}"/>
              </a:ext>
            </a:extLst>
          </p:cNvPr>
          <p:cNvSpPr/>
          <p:nvPr/>
        </p:nvSpPr>
        <p:spPr>
          <a:xfrm>
            <a:off x="873744" y="2785032"/>
            <a:ext cx="8155336" cy="18620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يسر </a:t>
            </a:r>
            <a:r>
              <a:rPr lang="ar-MA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أطرو إدارة مدرسة </a:t>
            </a:r>
            <a:r>
              <a:rPr lang="ar-DZ" sz="20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20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أن </a:t>
            </a:r>
            <a:r>
              <a:rPr lang="ar-MA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ت</a:t>
            </a: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منح التلميذ</a:t>
            </a: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: </a:t>
            </a:r>
            <a:r>
              <a:rPr lang="ar-DZ" sz="1800" dirty="0">
                <a:solidFill>
                  <a:srgbClr val="D28608"/>
                </a:solidFill>
                <a:cs typeface="Khalid Art bold" pitchFamily="2" charset="-78"/>
              </a:rPr>
              <a:t>موقع </a:t>
            </a:r>
            <a:r>
              <a:rPr lang="ar-MA" sz="1800" dirty="0">
                <a:solidFill>
                  <a:srgbClr val="D28608"/>
                </a:solidFill>
                <a:cs typeface="Khalid Art bold" pitchFamily="2" charset="-78"/>
              </a:rPr>
              <a:t>تحميل سوفت </a:t>
            </a:r>
            <a:endParaRPr lang="ar-MA" sz="1800" dirty="0">
              <a:solidFill>
                <a:srgbClr val="0070C0"/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هذه الشهادة عرفانا وتقديرا لتفوقه </a:t>
            </a:r>
            <a:r>
              <a:rPr lang="ar-M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خلال الدورة الأولى </a:t>
            </a:r>
            <a:endParaRPr lang="ar-DZ" sz="2000" dirty="0">
              <a:solidFill>
                <a:schemeClr val="tx1">
                  <a:lumMod val="85000"/>
                  <a:lumOff val="15000"/>
                </a:schemeClr>
              </a:solidFill>
              <a:latin typeface="GE SS Two Medium" panose="020A0503020102020204" pitchFamily="18" charset="-78"/>
              <a:ea typeface="GE SS Two Medium" panose="020A0503020102020204" pitchFamily="18" charset="-78"/>
              <a:cs typeface="Khalid Art bold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DZ" sz="2000" dirty="0">
                <a:latin typeface="GE SS Two Medium" panose="020A0503020102020204" pitchFamily="18" charset="-78"/>
                <a:ea typeface="GE SS Two Medium" panose="020A0503020102020204" pitchFamily="18" charset="-78"/>
                <a:cs typeface="Khalid Art bold" pitchFamily="2" charset="-78"/>
              </a:rPr>
              <a:t> مع أطيب التمنيات بدوام التفوق.  </a:t>
            </a:r>
          </a:p>
        </p:txBody>
      </p:sp>
    </p:spTree>
    <p:extLst>
      <p:ext uri="{BB962C8B-B14F-4D97-AF65-F5344CB8AC3E}">
        <p14:creationId xmlns:p14="http://schemas.microsoft.com/office/powerpoint/2010/main" val="155678901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355</Words>
  <Application>Microsoft Office PowerPoint</Application>
  <PresentationFormat>Personnalisé</PresentationFormat>
  <Paragraphs>55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AbdoMaster-Medium</vt:lpstr>
      <vt:lpstr>Arial</vt:lpstr>
      <vt:lpstr>Calibri</vt:lpstr>
      <vt:lpstr>Calibri Light</vt:lpstr>
      <vt:lpstr>GE SS Two Medium</vt:lpstr>
      <vt:lpstr>Times New Roman</vt:lpstr>
      <vt:lpstr>Traditional Arabic</vt:lpstr>
      <vt:lpstr>نسق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موقع المنارة التلعيمي;</dc:title>
  <dc:creator>موقع المنارة التلعيمي</dc:creator>
  <cp:lastModifiedBy>SAJOUD EL MUSTAPHA</cp:lastModifiedBy>
  <cp:revision>33</cp:revision>
  <cp:lastPrinted>2018-11-24T15:11:19Z</cp:lastPrinted>
  <dcterms:created xsi:type="dcterms:W3CDTF">2018-11-24T15:07:32Z</dcterms:created>
  <dcterms:modified xsi:type="dcterms:W3CDTF">2022-02-01T23:50:10Z</dcterms:modified>
</cp:coreProperties>
</file>